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7" r:id="rId2"/>
    <p:sldId id="277" r:id="rId3"/>
    <p:sldId id="330" r:id="rId4"/>
    <p:sldId id="349" r:id="rId5"/>
    <p:sldId id="365" r:id="rId6"/>
    <p:sldId id="355" r:id="rId7"/>
    <p:sldId id="361" r:id="rId8"/>
    <p:sldId id="360" r:id="rId9"/>
    <p:sldId id="295" r:id="rId10"/>
    <p:sldId id="363" r:id="rId11"/>
    <p:sldId id="368" r:id="rId12"/>
    <p:sldId id="371" r:id="rId13"/>
    <p:sldId id="369" r:id="rId14"/>
    <p:sldId id="370" r:id="rId15"/>
    <p:sldId id="300" r:id="rId16"/>
    <p:sldId id="281" r:id="rId17"/>
    <p:sldId id="302" r:id="rId18"/>
    <p:sldId id="265" r:id="rId19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65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68"/>
            <p14:sldId id="371"/>
            <p14:sldId id="369"/>
            <p14:sldId id="370"/>
            <p14:sldId id="300"/>
            <p14:sldId id="281"/>
            <p14:sldId id="30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  <a:srgbClr val="605550"/>
    <a:srgbClr val="E87EF6"/>
    <a:srgbClr val="FBE8A5"/>
    <a:srgbClr val="B00000"/>
    <a:srgbClr val="9F6D3B"/>
    <a:srgbClr val="E5D499"/>
    <a:srgbClr val="FDF4D3"/>
    <a:srgbClr val="1418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>
        <p:scale>
          <a:sx n="100" d="100"/>
          <a:sy n="100" d="100"/>
        </p:scale>
        <p:origin x="-677" y="-230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7760-3842-E957-B96E-829553E79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D57D3-6EEC-8024-9D12-FC18ACFDF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FBDE7C-451C-9B34-76A2-F057F20C7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61FC65-D166-3A30-28A5-0942DABF0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84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9322-3545-C005-E846-851040F52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B58920-B833-B2A8-BB68-138F60EA3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CA0165-DF24-22F1-FEFA-0471CD833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DBE9D-B296-0B9B-039A-53DD22D52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39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4.wdp"/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microsoft.com/office/2007/relationships/hdphoto" Target="../media/hdphoto5.wdp"/><Relationship Id="rId10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2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6.png"/><Relationship Id="rId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3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2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11" Type="http://schemas.openxmlformats.org/officeDocument/2006/relationships/image" Target="../media/image24.png"/><Relationship Id="rId5" Type="http://schemas.openxmlformats.org/officeDocument/2006/relationships/image" Target="../media/image41.png"/><Relationship Id="rId10" Type="http://schemas.openxmlformats.org/officeDocument/2006/relationships/image" Target="../media/image23.png"/><Relationship Id="rId4" Type="http://schemas.microsoft.com/office/2007/relationships/hdphoto" Target="../media/hdphoto6.wdp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7C47C-A97A-539D-CD9C-E155B8AAC1E2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05EB6-9A21-CE76-122C-E09B73814986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24F88-346E-C2B7-F9D6-5F3F98BA4878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 descr="텍스트, 스크린샷, 도표, 그래픽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7237" y="1547717"/>
                <a:ext cx="4573533" cy="3258451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FDB6-31E7-727C-CB15-A7BB7C43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4269A7-4254-C246-098A-3BD329A31EE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402C284-9687-8A70-47D9-9C769DC69F7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0BFACB-8914-B563-5DB5-B6DB7E3D04A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4108385-3F24-2EEA-9822-394BAE1E8680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1BF40A7-F96A-DB80-3E8D-4B76EC050F27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499CC3F-1F35-178B-EE58-1BF17C41D91E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23604B9-30D9-992A-EB4E-2E6BC94E819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61A968E7-1927-F67C-8927-AAC13B2ADF6C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7424EFF-CB2F-623B-EBD3-0284FAB6DB3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7C26553-C6DE-155F-97FD-8DFD11BCF2C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2B8987A-4212-2334-4C5C-C6CEB2C94583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18300" cy="161583"/>
                <a:chOff x="1700548" y="661219"/>
                <a:chExt cx="7018300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FA048E5-F439-625A-DD0F-B8CEBF7CF21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1830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게이지가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기록된 양상이 우주에서 빛나는 별처럼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느껴지도록 설정합니다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1EBBCF1-F133-3C66-7C06-0BFE9269E63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ED8EA50-A985-8420-0D0B-DF18BB3EDEF3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6912F0-66D1-666F-E47F-4D49F4CA83A2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85350F-D74B-CF2E-5B8E-6688203BC30D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0B67ABCF-9778-7470-125B-0354FB2D0B18}"/>
              </a:ext>
            </a:extLst>
          </p:cNvPr>
          <p:cNvSpPr/>
          <p:nvPr/>
        </p:nvSpPr>
        <p:spPr>
          <a:xfrm>
            <a:off x="1450975" y="1255975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5C0757-8420-DC06-4477-C603E77BB890}"/>
              </a:ext>
            </a:extLst>
          </p:cNvPr>
          <p:cNvSpPr txBox="1"/>
          <p:nvPr/>
        </p:nvSpPr>
        <p:spPr>
          <a:xfrm>
            <a:off x="5014171" y="1605812"/>
            <a:ext cx="3399970" cy="40780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내부의 나침반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흐릿해지고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배경이 점차 밝아집니다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외곽의 테두리는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겹의 고리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분리되어 혼천의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처럼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회전합니다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74D14888-1003-383F-ED76-67864FCB5934}"/>
              </a:ext>
            </a:extLst>
          </p:cNvPr>
          <p:cNvGrpSpPr/>
          <p:nvPr/>
        </p:nvGrpSpPr>
        <p:grpSpPr>
          <a:xfrm>
            <a:off x="1450975" y="1255975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9E532D2A-1875-CF45-E08D-450E8D7C7A8B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C3E36143-FC17-CBDA-0CDC-6A378519971C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9B9C79AC-7940-B8F4-7C51-B558FEB1CC27}"/>
                  </a:ext>
                </a:extLst>
              </p:cNvPr>
              <p:cNvSpPr txBox="1"/>
              <p:nvPr/>
            </p:nvSpPr>
            <p:spPr>
              <a:xfrm>
                <a:off x="2683200" y="4068610"/>
                <a:ext cx="75341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게이지 구성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12426C82-57E4-B567-1CEE-8E58ADD83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8090893A-E945-E71B-CEE7-B8C2404404F8}"/>
              </a:ext>
            </a:extLst>
          </p:cNvPr>
          <p:cNvGrpSpPr/>
          <p:nvPr/>
        </p:nvGrpSpPr>
        <p:grpSpPr>
          <a:xfrm>
            <a:off x="4959106" y="1255975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894D06E9-FBE3-6658-0DFA-CA4F9A3D333A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34C4012F-A522-F6D4-CC34-EC9B0130B0E5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D89DE79F-8D17-E502-DECA-46522A2FBA59}"/>
                  </a:ext>
                </a:extLst>
              </p:cNvPr>
              <p:cNvSpPr txBox="1"/>
              <p:nvPr/>
            </p:nvSpPr>
            <p:spPr>
              <a:xfrm>
                <a:off x="5844816" y="4068610"/>
                <a:ext cx="15356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게이지의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83647AC2-1EA8-C7A7-31DF-67AEFF74D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E6DCF83C-4172-FAD6-88E2-999AE7E67D8E}"/>
              </a:ext>
            </a:extLst>
          </p:cNvPr>
          <p:cNvGrpSpPr/>
          <p:nvPr/>
        </p:nvGrpSpPr>
        <p:grpSpPr>
          <a:xfrm>
            <a:off x="8747143" y="1255975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26E24BB6-F761-FDF1-54D0-8767B3768422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79276086-DD7B-B068-D682-8B668210E038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09DA89D3-7D2A-915A-98D1-41ACADCEF46D}"/>
                  </a:ext>
                </a:extLst>
              </p:cNvPr>
              <p:cNvSpPr txBox="1"/>
              <p:nvPr/>
            </p:nvSpPr>
            <p:spPr>
              <a:xfrm>
                <a:off x="9816655" y="4068610"/>
                <a:ext cx="107882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 구성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CC1E4151-D787-E631-9492-A5CAD0C1E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7EE68BC4-10D2-8740-7F3D-1C7B94C253A2}"/>
              </a:ext>
            </a:extLst>
          </p:cNvPr>
          <p:cNvSpPr/>
          <p:nvPr/>
        </p:nvSpPr>
        <p:spPr>
          <a:xfrm>
            <a:off x="4512422" y="1345451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59AEC560-BFBE-C33F-A343-CC0DC9623EBD}"/>
              </a:ext>
            </a:extLst>
          </p:cNvPr>
          <p:cNvSpPr/>
          <p:nvPr/>
        </p:nvSpPr>
        <p:spPr>
          <a:xfrm>
            <a:off x="8300460" y="1345451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BF30600A-BDA1-45BA-DA18-0C0A336B749D}"/>
              </a:ext>
            </a:extLst>
          </p:cNvPr>
          <p:cNvGrpSpPr/>
          <p:nvPr/>
        </p:nvGrpSpPr>
        <p:grpSpPr>
          <a:xfrm>
            <a:off x="1450975" y="1010778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A0A97BF6-2CBD-91E5-7E83-FE831B2C5A56}"/>
                </a:ext>
              </a:extLst>
            </p:cNvPr>
            <p:cNvSpPr txBox="1"/>
            <p:nvPr/>
          </p:nvSpPr>
          <p:spPr>
            <a:xfrm>
              <a:off x="2119755" y="3790469"/>
              <a:ext cx="2587916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양상이 우주에 빛나는 별처럼 느껴지게 설정합니다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AF633529-05E6-CB2D-08FF-A3E9CFB3B85E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9F5EE5C1-428A-2ED3-B910-CF8CB97BC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1B7C6E6-D419-0BD0-B35B-94B21764DE93}"/>
              </a:ext>
            </a:extLst>
          </p:cNvPr>
          <p:cNvCxnSpPr>
            <a:cxnSpLocks/>
          </p:cNvCxnSpPr>
          <p:nvPr/>
        </p:nvCxnSpPr>
        <p:spPr>
          <a:xfrm>
            <a:off x="4813963" y="1954300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C273D42E-F41C-FD07-A23F-BA3CC7844751}"/>
              </a:ext>
            </a:extLst>
          </p:cNvPr>
          <p:cNvCxnSpPr>
            <a:cxnSpLocks/>
          </p:cNvCxnSpPr>
          <p:nvPr/>
        </p:nvCxnSpPr>
        <p:spPr>
          <a:xfrm>
            <a:off x="8602001" y="1954300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1C29280B-21B6-51E3-DF2F-AD906A6EF6FD}"/>
              </a:ext>
            </a:extLst>
          </p:cNvPr>
          <p:cNvGrpSpPr/>
          <p:nvPr/>
        </p:nvGrpSpPr>
        <p:grpSpPr>
          <a:xfrm>
            <a:off x="1568198" y="1791609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984561D-7B90-5C34-38DD-2303F9AE232B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69FEA471-2E18-143D-6520-E0A6C544463F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587E304A-9080-5B88-CFD2-9C5181EC5775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78C90041-EC75-865D-9768-F9772383B3EB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90372A4-9F29-FF8D-4560-67D2D8324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B3AEC9F8-F96A-540A-CD7F-170633DEE8D4}"/>
                </a:ext>
              </a:extLst>
            </p:cNvPr>
            <p:cNvGrpSpPr/>
            <p:nvPr/>
          </p:nvGrpSpPr>
          <p:grpSpPr>
            <a:xfrm>
              <a:off x="1568198" y="1637109"/>
              <a:ext cx="2315763" cy="2001513"/>
              <a:chOff x="1568198" y="1637109"/>
              <a:chExt cx="2315763" cy="200151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6845A02-208D-1C63-9CAB-6209E0165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F590DF37-7EBD-CA70-7F2E-3318D58AD118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935005" cy="507948"/>
                <a:chOff x="2000266" y="4748776"/>
                <a:chExt cx="935005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C71967D-03AB-2A9D-F321-854DBB32AC1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557353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테두리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4AADF759-E2F7-5B6F-A2A0-1BBF62C0C8DE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0B78BA02-B4E4-D6EB-2E42-A8F00FF565EC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383E623E-25FC-9168-56D2-544CDE585947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BC5738F1-196D-4DA3-5F9B-0655A879131F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341389" cy="885324"/>
                <a:chOff x="1832365" y="2753298"/>
                <a:chExt cx="1341389" cy="88532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E5DED81-F420-F7D6-A362-4208731A5133}"/>
                    </a:ext>
                  </a:extLst>
                </p:cNvPr>
                <p:cNvSpPr txBox="1"/>
                <p:nvPr/>
              </p:nvSpPr>
              <p:spPr>
                <a:xfrm>
                  <a:off x="2124279" y="3261596"/>
                  <a:ext cx="1049475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배경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B9ED2784-05E3-A0B5-D06D-9A95E16F5A6B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696810"/>
                  <a:chOff x="2418506" y="5471829"/>
                  <a:chExt cx="291915" cy="69681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7B54542B-A608-1B2A-7ABA-DC9FC27B0224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5CF84452-280F-CC12-4384-0F708A22560A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70058" y="5728277"/>
                    <a:ext cx="62481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31C61EA7-5DFB-F57B-2AEF-6D3A38E78189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401280" cy="492157"/>
                <a:chOff x="2000266" y="4764567"/>
                <a:chExt cx="140128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8187DE5E-72DB-4C24-C2E8-B81C0C29B00A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87314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7F08BF4D-6CF4-BB65-240E-74C6FFB6C3A6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5D34BCB5-4FE6-8997-B48C-795A697CD94C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E37EBDC0-0FC3-995C-665F-4AC9372E6BFE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473" name="그룹 1472">
            <a:extLst>
              <a:ext uri="{FF2B5EF4-FFF2-40B4-BE49-F238E27FC236}">
                <a16:creationId xmlns:a16="http://schemas.microsoft.com/office/drawing/2014/main" id="{D16C869A-C144-5316-2A22-327B2A2936AF}"/>
              </a:ext>
            </a:extLst>
          </p:cNvPr>
          <p:cNvGrpSpPr/>
          <p:nvPr/>
        </p:nvGrpSpPr>
        <p:grpSpPr>
          <a:xfrm>
            <a:off x="8904394" y="2045874"/>
            <a:ext cx="2844481" cy="1778026"/>
            <a:chOff x="8904394" y="1891374"/>
            <a:chExt cx="2844481" cy="1778026"/>
          </a:xfrm>
        </p:grpSpPr>
        <p:grpSp>
          <p:nvGrpSpPr>
            <p:cNvPr id="1441" name="그룹 1440">
              <a:extLst>
                <a:ext uri="{FF2B5EF4-FFF2-40B4-BE49-F238E27FC236}">
                  <a16:creationId xmlns:a16="http://schemas.microsoft.com/office/drawing/2014/main" id="{D1C96800-F757-82B0-1E69-DC34F1159CCC}"/>
                </a:ext>
              </a:extLst>
            </p:cNvPr>
            <p:cNvGrpSpPr/>
            <p:nvPr/>
          </p:nvGrpSpPr>
          <p:grpSpPr>
            <a:xfrm>
              <a:off x="10617155" y="2650810"/>
              <a:ext cx="1131720" cy="1018590"/>
              <a:chOff x="10617155" y="2650810"/>
              <a:chExt cx="1131720" cy="1018590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327FF65-9BD0-2FE0-B821-12379A791C98}"/>
                  </a:ext>
                </a:extLst>
              </p:cNvPr>
              <p:cNvSpPr txBox="1"/>
              <p:nvPr/>
            </p:nvSpPr>
            <p:spPr>
              <a:xfrm>
                <a:off x="10617155" y="3499032"/>
                <a:ext cx="1131720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소모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반시계 방향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40" name="그룹 1439">
                <a:extLst>
                  <a:ext uri="{FF2B5EF4-FFF2-40B4-BE49-F238E27FC236}">
                    <a16:creationId xmlns:a16="http://schemas.microsoft.com/office/drawing/2014/main" id="{9B8F389B-5978-47CE-110B-3632D29201F7}"/>
                  </a:ext>
                </a:extLst>
              </p:cNvPr>
              <p:cNvGrpSpPr/>
              <p:nvPr/>
            </p:nvGrpSpPr>
            <p:grpSpPr>
              <a:xfrm>
                <a:off x="10786113" y="2650810"/>
                <a:ext cx="785919" cy="841585"/>
                <a:chOff x="10786113" y="2650810"/>
                <a:chExt cx="785919" cy="841585"/>
              </a:xfrm>
            </p:grpSpPr>
            <p:pic>
              <p:nvPicPr>
                <p:cNvPr id="1436" name="그림 1435" descr="원, 행성, 다채로움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625D9DB-DC6F-4A03-D861-459D2E8320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86113" y="2721995"/>
                  <a:ext cx="785919" cy="770400"/>
                </a:xfrm>
                <a:prstGeom prst="rect">
                  <a:avLst/>
                </a:prstGeom>
              </p:spPr>
            </p:pic>
            <p:sp>
              <p:nvSpPr>
                <p:cNvPr id="1437" name="원호 1436">
                  <a:extLst>
                    <a:ext uri="{FF2B5EF4-FFF2-40B4-BE49-F238E27FC236}">
                      <a16:creationId xmlns:a16="http://schemas.microsoft.com/office/drawing/2014/main" id="{30FFB54B-0CD9-78C9-6D74-8FFC8B151A68}"/>
                    </a:ext>
                  </a:extLst>
                </p:cNvPr>
                <p:cNvSpPr/>
                <p:nvPr/>
              </p:nvSpPr>
              <p:spPr>
                <a:xfrm flipH="1">
                  <a:off x="10796950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72" name="그룹 1471">
              <a:extLst>
                <a:ext uri="{FF2B5EF4-FFF2-40B4-BE49-F238E27FC236}">
                  <a16:creationId xmlns:a16="http://schemas.microsoft.com/office/drawing/2014/main" id="{A535C1A0-641A-5622-26F1-897713B3728D}"/>
                </a:ext>
              </a:extLst>
            </p:cNvPr>
            <p:cNvGrpSpPr/>
            <p:nvPr/>
          </p:nvGrpSpPr>
          <p:grpSpPr>
            <a:xfrm>
              <a:off x="8904394" y="1891374"/>
              <a:ext cx="2406172" cy="1570968"/>
              <a:chOff x="8904394" y="1891374"/>
              <a:chExt cx="2406172" cy="1570968"/>
            </a:xfrm>
          </p:grpSpPr>
          <p:grpSp>
            <p:nvGrpSpPr>
              <p:cNvPr id="1444" name="그룹 1443">
                <a:extLst>
                  <a:ext uri="{FF2B5EF4-FFF2-40B4-BE49-F238E27FC236}">
                    <a16:creationId xmlns:a16="http://schemas.microsoft.com/office/drawing/2014/main" id="{6BFA4FB7-BEBA-4570-24E5-3F8D0ADA373E}"/>
                  </a:ext>
                </a:extLst>
              </p:cNvPr>
              <p:cNvGrpSpPr/>
              <p:nvPr/>
            </p:nvGrpSpPr>
            <p:grpSpPr>
              <a:xfrm>
                <a:off x="8904394" y="1891374"/>
                <a:ext cx="1406235" cy="1382400"/>
                <a:chOff x="8904394" y="1891374"/>
                <a:chExt cx="1406235" cy="1382400"/>
              </a:xfrm>
            </p:grpSpPr>
            <p:pic>
              <p:nvPicPr>
                <p:cNvPr id="1443" name="그림 1442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A68C8C9-914E-AC86-87D4-1D596173D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4394" y="1891374"/>
                  <a:ext cx="1406235" cy="1382400"/>
                </a:xfrm>
                <a:prstGeom prst="rect">
                  <a:avLst/>
                </a:prstGeom>
              </p:spPr>
            </p:pic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F7C48A55-63A9-FC57-6985-A37BAD5988BA}"/>
                    </a:ext>
                  </a:extLst>
                </p:cNvPr>
                <p:cNvGrpSpPr/>
                <p:nvPr/>
              </p:nvGrpSpPr>
              <p:grpSpPr>
                <a:xfrm>
                  <a:off x="9161798" y="2293398"/>
                  <a:ext cx="403671" cy="551843"/>
                  <a:chOff x="452475" y="2783773"/>
                  <a:chExt cx="618971" cy="846171"/>
                </a:xfrm>
                <a:effectLst>
                  <a:glow rad="38100">
                    <a:schemeClr val="accent1"/>
                  </a:glow>
                </a:effectLst>
              </p:grpSpPr>
              <p:grpSp>
                <p:nvGrpSpPr>
                  <p:cNvPr id="114" name="그룹 113">
                    <a:extLst>
                      <a:ext uri="{FF2B5EF4-FFF2-40B4-BE49-F238E27FC236}">
                        <a16:creationId xmlns:a16="http://schemas.microsoft.com/office/drawing/2014/main" id="{BB7BB714-8C70-E6B0-0670-C5A0AD79E140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118" name="Picture 16">
                      <a:extLst>
                        <a:ext uri="{FF2B5EF4-FFF2-40B4-BE49-F238E27FC236}">
                          <a16:creationId xmlns:a16="http://schemas.microsoft.com/office/drawing/2014/main" id="{549FC5A6-E588-BB80-E82F-89C8C89D06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9" name="Picture 16">
                      <a:extLst>
                        <a:ext uri="{FF2B5EF4-FFF2-40B4-BE49-F238E27FC236}">
                          <a16:creationId xmlns:a16="http://schemas.microsoft.com/office/drawing/2014/main" id="{139C2E03-6EE0-CBFB-EF32-5F79F471325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BCB548E0-6F05-C971-7DBA-0FEA60872E95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116" name="Picture 16">
                      <a:extLst>
                        <a:ext uri="{FF2B5EF4-FFF2-40B4-BE49-F238E27FC236}">
                          <a16:creationId xmlns:a16="http://schemas.microsoft.com/office/drawing/2014/main" id="{9605030F-80E0-C2F0-34C0-1F6CC8B62A1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7" name="Picture 16">
                      <a:extLst>
                        <a:ext uri="{FF2B5EF4-FFF2-40B4-BE49-F238E27FC236}">
                          <a16:creationId xmlns:a16="http://schemas.microsoft.com/office/drawing/2014/main" id="{66310184-E879-3A8F-A538-C0DA9E7336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446" name="그룹 1445">
                <a:extLst>
                  <a:ext uri="{FF2B5EF4-FFF2-40B4-BE49-F238E27FC236}">
                    <a16:creationId xmlns:a16="http://schemas.microsoft.com/office/drawing/2014/main" id="{A8F9E037-475B-F6D2-A13B-7A8646BD8C8E}"/>
                  </a:ext>
                </a:extLst>
              </p:cNvPr>
              <p:cNvGrpSpPr/>
              <p:nvPr/>
            </p:nvGrpSpPr>
            <p:grpSpPr>
              <a:xfrm>
                <a:off x="9321181" y="2696132"/>
                <a:ext cx="1014800" cy="766210"/>
                <a:chOff x="9211878" y="4221741"/>
                <a:chExt cx="1014800" cy="766210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DFB88B42-A481-81E3-0D87-181D9706B538}"/>
                    </a:ext>
                  </a:extLst>
                </p:cNvPr>
                <p:cNvSpPr txBox="1"/>
                <p:nvPr/>
              </p:nvSpPr>
              <p:spPr>
                <a:xfrm>
                  <a:off x="9467346" y="4864840"/>
                  <a:ext cx="759332" cy="123111"/>
                </a:xfrm>
                <a:prstGeom prst="rect">
                  <a:avLst/>
                </a:prstGeom>
                <a:noFill/>
              </p:spPr>
              <p:txBody>
                <a:bodyPr wrap="none" lIns="90000" tIns="0" rIns="0" b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스킬의 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41D727F5-A389-AE1B-7655-54920932E03F}"/>
                    </a:ext>
                  </a:extLst>
                </p:cNvPr>
                <p:cNvGrpSpPr/>
                <p:nvPr/>
              </p:nvGrpSpPr>
              <p:grpSpPr>
                <a:xfrm>
                  <a:off x="9211878" y="4221741"/>
                  <a:ext cx="255469" cy="704654"/>
                  <a:chOff x="9369114" y="7174949"/>
                  <a:chExt cx="255469" cy="704654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12" name="타원 111">
                    <a:extLst>
                      <a:ext uri="{FF2B5EF4-FFF2-40B4-BE49-F238E27FC236}">
                        <a16:creationId xmlns:a16="http://schemas.microsoft.com/office/drawing/2014/main" id="{3FC847F9-2660-7BDF-A9B8-2B0F2C263FBC}"/>
                      </a:ext>
                    </a:extLst>
                  </p:cNvPr>
                  <p:cNvSpPr/>
                  <p:nvPr/>
                </p:nvSpPr>
                <p:spPr>
                  <a:xfrm>
                    <a:off x="9369114" y="717494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13" name="연결선: 꺾임 112">
                    <a:extLst>
                      <a:ext uri="{FF2B5EF4-FFF2-40B4-BE49-F238E27FC236}">
                        <a16:creationId xmlns:a16="http://schemas.microsoft.com/office/drawing/2014/main" id="{08AAB251-D784-FDA3-10CD-09D43647B59C}"/>
                      </a:ext>
                    </a:extLst>
                  </p:cNvPr>
                  <p:cNvCxnSpPr>
                    <a:cxnSpLocks/>
                    <a:stCxn id="112" idx="4"/>
                    <a:endCxn id="109" idx="1"/>
                  </p:cNvCxnSpPr>
                  <p:nvPr/>
                </p:nvCxnSpPr>
                <p:spPr>
                  <a:xfrm rot="16200000" flipH="1">
                    <a:off x="9198521" y="7453542"/>
                    <a:ext cx="632655" cy="219468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52" name="그룹 1451">
                <a:extLst>
                  <a:ext uri="{FF2B5EF4-FFF2-40B4-BE49-F238E27FC236}">
                    <a16:creationId xmlns:a16="http://schemas.microsoft.com/office/drawing/2014/main" id="{170C49CD-3346-2605-2B61-76FF5CFC1C78}"/>
                  </a:ext>
                </a:extLst>
              </p:cNvPr>
              <p:cNvGrpSpPr/>
              <p:nvPr/>
            </p:nvGrpSpPr>
            <p:grpSpPr>
              <a:xfrm>
                <a:off x="9773972" y="1905155"/>
                <a:ext cx="1536594" cy="377026"/>
                <a:chOff x="1832365" y="2458173"/>
                <a:chExt cx="1536594" cy="377026"/>
              </a:xfrm>
            </p:grpSpPr>
            <p:sp>
              <p:nvSpPr>
                <p:cNvPr id="1453" name="TextBox 1452">
                  <a:extLst>
                    <a:ext uri="{FF2B5EF4-FFF2-40B4-BE49-F238E27FC236}">
                      <a16:creationId xmlns:a16="http://schemas.microsoft.com/office/drawing/2014/main" id="{1C301DB5-A359-E1F1-5D84-D07BC343EE99}"/>
                    </a:ext>
                  </a:extLst>
                </p:cNvPr>
                <p:cNvSpPr txBox="1"/>
                <p:nvPr/>
              </p:nvSpPr>
              <p:spPr>
                <a:xfrm>
                  <a:off x="2319484" y="2458173"/>
                  <a:ext cx="1049475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배경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밝게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454" name="그룹 1453">
                  <a:extLst>
                    <a:ext uri="{FF2B5EF4-FFF2-40B4-BE49-F238E27FC236}">
                      <a16:creationId xmlns:a16="http://schemas.microsoft.com/office/drawing/2014/main" id="{0C112DFF-27FD-9D58-C729-E877811C518B}"/>
                    </a:ext>
                  </a:extLst>
                </p:cNvPr>
                <p:cNvGrpSpPr/>
                <p:nvPr/>
              </p:nvGrpSpPr>
              <p:grpSpPr>
                <a:xfrm>
                  <a:off x="1832365" y="2646687"/>
                  <a:ext cx="487118" cy="178611"/>
                  <a:chOff x="2418506" y="5365218"/>
                  <a:chExt cx="487118" cy="178611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455" name="타원 1454">
                    <a:extLst>
                      <a:ext uri="{FF2B5EF4-FFF2-40B4-BE49-F238E27FC236}">
                        <a16:creationId xmlns:a16="http://schemas.microsoft.com/office/drawing/2014/main" id="{807BEB69-60D1-EAE7-C46B-D624A59EE74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456" name="연결선: 꺾임 1455">
                    <a:extLst>
                      <a:ext uri="{FF2B5EF4-FFF2-40B4-BE49-F238E27FC236}">
                        <a16:creationId xmlns:a16="http://schemas.microsoft.com/office/drawing/2014/main" id="{2185B886-A849-23EE-BE0F-8523BE664D77}"/>
                      </a:ext>
                    </a:extLst>
                  </p:cNvPr>
                  <p:cNvCxnSpPr>
                    <a:cxnSpLocks/>
                    <a:stCxn id="1455" idx="0"/>
                    <a:endCxn id="1453" idx="1"/>
                  </p:cNvCxnSpPr>
                  <p:nvPr/>
                </p:nvCxnSpPr>
                <p:spPr>
                  <a:xfrm rot="5400000" flipH="1" flipV="1">
                    <a:off x="2626759" y="5192964"/>
                    <a:ext cx="106612" cy="451119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1465" name="TextBox 1464">
            <a:extLst>
              <a:ext uri="{FF2B5EF4-FFF2-40B4-BE49-F238E27FC236}">
                <a16:creationId xmlns:a16="http://schemas.microsoft.com/office/drawing/2014/main" id="{48B9C964-50F9-0381-2116-AE8ACB2EE623}"/>
              </a:ext>
            </a:extLst>
          </p:cNvPr>
          <p:cNvSpPr txBox="1"/>
          <p:nvPr/>
        </p:nvSpPr>
        <p:spPr>
          <a:xfrm>
            <a:off x="9012707" y="1605812"/>
            <a:ext cx="2646558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가려져 있던 배경이 드러나</a:t>
            </a: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기록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77" name="그룹 1476">
            <a:extLst>
              <a:ext uri="{FF2B5EF4-FFF2-40B4-BE49-F238E27FC236}">
                <a16:creationId xmlns:a16="http://schemas.microsoft.com/office/drawing/2014/main" id="{33B976AF-E7DE-8168-32F0-6D4A4B0426A5}"/>
              </a:ext>
            </a:extLst>
          </p:cNvPr>
          <p:cNvGrpSpPr/>
          <p:nvPr/>
        </p:nvGrpSpPr>
        <p:grpSpPr>
          <a:xfrm>
            <a:off x="5122407" y="2273318"/>
            <a:ext cx="3171150" cy="1550582"/>
            <a:chOff x="5122407" y="2118818"/>
            <a:chExt cx="3171150" cy="155058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F2DB6D9-8925-C7F0-F4BE-D7F674C5FD1C}"/>
                </a:ext>
              </a:extLst>
            </p:cNvPr>
            <p:cNvGrpSpPr/>
            <p:nvPr/>
          </p:nvGrpSpPr>
          <p:grpSpPr>
            <a:xfrm>
              <a:off x="6597913" y="2118818"/>
              <a:ext cx="1695644" cy="1550582"/>
              <a:chOff x="6536732" y="2361397"/>
              <a:chExt cx="1695644" cy="155058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0E721A-A204-DB7C-A2DE-D5384BE620F3}"/>
                  </a:ext>
                </a:extLst>
              </p:cNvPr>
              <p:cNvSpPr txBox="1"/>
              <p:nvPr/>
            </p:nvSpPr>
            <p:spPr>
              <a:xfrm>
                <a:off x="6551794" y="3742702"/>
                <a:ext cx="1665521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닥터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스트레인지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아가모토의 눈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70" name="그림 69" descr="그린, 빛, 실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9F95EE1-0434-D773-103F-981E8264A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0" t="-484" r="22641" b="19735"/>
              <a:stretch/>
            </p:blipFill>
            <p:spPr>
              <a:xfrm>
                <a:off x="6536732" y="2361397"/>
                <a:ext cx="1695644" cy="1363183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1476" name="그룹 1475">
              <a:extLst>
                <a:ext uri="{FF2B5EF4-FFF2-40B4-BE49-F238E27FC236}">
                  <a16:creationId xmlns:a16="http://schemas.microsoft.com/office/drawing/2014/main" id="{6D745323-9E2C-BA12-1D89-1B2CC1D3CE59}"/>
                </a:ext>
              </a:extLst>
            </p:cNvPr>
            <p:cNvGrpSpPr/>
            <p:nvPr/>
          </p:nvGrpSpPr>
          <p:grpSpPr>
            <a:xfrm>
              <a:off x="5122407" y="2272280"/>
              <a:ext cx="1179244" cy="1397120"/>
              <a:chOff x="5122407" y="2272280"/>
              <a:chExt cx="1179244" cy="1397120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8D1532F-6C26-F68A-E1DA-DE5D8A832DBA}"/>
                  </a:ext>
                </a:extLst>
              </p:cNvPr>
              <p:cNvSpPr txBox="1"/>
              <p:nvPr/>
            </p:nvSpPr>
            <p:spPr>
              <a:xfrm>
                <a:off x="5259981" y="3500123"/>
                <a:ext cx="904095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테두리 분리 후 회전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71" name="그룹 1470">
                <a:extLst>
                  <a:ext uri="{FF2B5EF4-FFF2-40B4-BE49-F238E27FC236}">
                    <a16:creationId xmlns:a16="http://schemas.microsoft.com/office/drawing/2014/main" id="{2E20E8FE-9113-83DC-DFE6-7822E89AF58A}"/>
                  </a:ext>
                </a:extLst>
              </p:cNvPr>
              <p:cNvGrpSpPr/>
              <p:nvPr/>
            </p:nvGrpSpPr>
            <p:grpSpPr>
              <a:xfrm>
                <a:off x="5122407" y="2272280"/>
                <a:ext cx="1179244" cy="1179241"/>
                <a:chOff x="5122407" y="2272280"/>
                <a:chExt cx="1179244" cy="1179241"/>
              </a:xfrm>
            </p:grpSpPr>
            <p:grpSp>
              <p:nvGrpSpPr>
                <p:cNvPr id="1470" name="그룹 1469">
                  <a:extLst>
                    <a:ext uri="{FF2B5EF4-FFF2-40B4-BE49-F238E27FC236}">
                      <a16:creationId xmlns:a16="http://schemas.microsoft.com/office/drawing/2014/main" id="{68115E8B-6607-32A9-49A6-D3FBF5A729B9}"/>
                    </a:ext>
                  </a:extLst>
                </p:cNvPr>
                <p:cNvGrpSpPr/>
                <p:nvPr/>
              </p:nvGrpSpPr>
              <p:grpSpPr>
                <a:xfrm>
                  <a:off x="5122407" y="2272280"/>
                  <a:ext cx="1179244" cy="1179241"/>
                  <a:chOff x="5122407" y="2272280"/>
                  <a:chExt cx="1179244" cy="1179241"/>
                </a:xfrm>
              </p:grpSpPr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30B70F87-14FD-7FD1-68F8-24B735215EE0}"/>
                      </a:ext>
                    </a:extLst>
                  </p:cNvPr>
                  <p:cNvCxnSpPr>
                    <a:cxnSpLocks/>
                    <a:stCxn id="92" idx="1"/>
                    <a:endCxn id="92" idx="5"/>
                  </p:cNvCxnSpPr>
                  <p:nvPr/>
                </p:nvCxnSpPr>
                <p:spPr>
                  <a:xfrm>
                    <a:off x="5295109" y="2444976"/>
                    <a:ext cx="833846" cy="833849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551B31AF-BB33-E0DF-412A-DEB57E9876CC}"/>
                      </a:ext>
                    </a:extLst>
                  </p:cNvPr>
                  <p:cNvCxnSpPr>
                    <a:cxnSpLocks/>
                    <a:stCxn id="92" idx="0"/>
                    <a:endCxn id="92" idx="4"/>
                  </p:cNvCxnSpPr>
                  <p:nvPr/>
                </p:nvCxnSpPr>
                <p:spPr>
                  <a:xfrm>
                    <a:off x="5712033" y="2272280"/>
                    <a:ext cx="0" cy="1179241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89">
                    <a:extLst>
                      <a:ext uri="{FF2B5EF4-FFF2-40B4-BE49-F238E27FC236}">
                        <a16:creationId xmlns:a16="http://schemas.microsoft.com/office/drawing/2014/main" id="{C68D6D8C-3ABF-7857-D30B-91D5301327AE}"/>
                      </a:ext>
                    </a:extLst>
                  </p:cNvPr>
                  <p:cNvCxnSpPr>
                    <a:cxnSpLocks/>
                    <a:stCxn id="92" idx="2"/>
                    <a:endCxn id="92" idx="6"/>
                  </p:cNvCxnSpPr>
                  <p:nvPr/>
                </p:nvCxnSpPr>
                <p:spPr>
                  <a:xfrm>
                    <a:off x="5122413" y="2861901"/>
                    <a:ext cx="1179238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1" name="그룹 90">
                    <a:extLst>
                      <a:ext uri="{FF2B5EF4-FFF2-40B4-BE49-F238E27FC236}">
                        <a16:creationId xmlns:a16="http://schemas.microsoft.com/office/drawing/2014/main" id="{D21503A6-792D-DFC6-4A62-0F2874595023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38" cy="1179241"/>
                    <a:chOff x="7282859" y="1893407"/>
                    <a:chExt cx="623099" cy="623100"/>
                  </a:xfrm>
                </p:grpSpPr>
                <p:sp>
                  <p:nvSpPr>
                    <p:cNvPr id="92" name="타원 91">
                      <a:extLst>
                        <a:ext uri="{FF2B5EF4-FFF2-40B4-BE49-F238E27FC236}">
                          <a16:creationId xmlns:a16="http://schemas.microsoft.com/office/drawing/2014/main" id="{61FF954F-2667-ABD4-F49A-65E5D2E4D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2859" y="1893407"/>
                      <a:ext cx="623099" cy="623100"/>
                    </a:xfrm>
                    <a:prstGeom prst="ellipse">
                      <a:avLst/>
                    </a:prstGeom>
                    <a:noFill/>
                    <a:ln w="57150">
                      <a:solidFill>
                        <a:srgbClr val="DBCA9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타원 92">
                      <a:extLst>
                        <a:ext uri="{FF2B5EF4-FFF2-40B4-BE49-F238E27FC236}">
                          <a16:creationId xmlns:a16="http://schemas.microsoft.com/office/drawing/2014/main" id="{45A9CD5A-D0AE-51D9-3C82-D38E68D945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563" y="1976109"/>
                      <a:ext cx="457696" cy="457697"/>
                    </a:xfrm>
                    <a:prstGeom prst="ellipse">
                      <a:avLst/>
                    </a:prstGeom>
                    <a:blipFill>
                      <a:blip r:embed="rId1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3">
                                <a14:imgEffect>
                                  <a14:brightnessContrast bright="-2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a:blipFill>
                    <a:ln w="28575"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pic>
              <p:nvPicPr>
                <p:cNvPr id="1469" name="그림 1468" descr="별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EC0A5DD4-1CD4-8BDD-E819-334ABA9E8E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463" t="15646" r="12026" b="14640"/>
                <a:stretch/>
              </p:blipFill>
              <p:spPr>
                <a:xfrm>
                  <a:off x="5172592" y="2317622"/>
                  <a:ext cx="1095754" cy="1098952"/>
                </a:xfrm>
                <a:prstGeom prst="rect">
                  <a:avLst/>
                </a:prstGeom>
              </p:spPr>
            </p:pic>
            <p:sp>
              <p:nvSpPr>
                <p:cNvPr id="87" name="원호 86">
                  <a:extLst>
                    <a:ext uri="{FF2B5EF4-FFF2-40B4-BE49-F238E27FC236}">
                      <a16:creationId xmlns:a16="http://schemas.microsoft.com/office/drawing/2014/main" id="{F4E6B832-1264-8A83-C865-62FE04D16D3E}"/>
                    </a:ext>
                  </a:extLst>
                </p:cNvPr>
                <p:cNvSpPr/>
                <p:nvPr/>
              </p:nvSpPr>
              <p:spPr>
                <a:xfrm rot="2224982">
                  <a:off x="5318341" y="2393940"/>
                  <a:ext cx="941765" cy="805620"/>
                </a:xfrm>
                <a:prstGeom prst="arc">
                  <a:avLst>
                    <a:gd name="adj1" fmla="val 1279510"/>
                    <a:gd name="adj2" fmla="val 10689937"/>
                  </a:avLst>
                </a:prstGeom>
                <a:ln w="38100">
                  <a:solidFill>
                    <a:srgbClr val="DBCA9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원호 83">
                  <a:extLst>
                    <a:ext uri="{FF2B5EF4-FFF2-40B4-BE49-F238E27FC236}">
                      <a16:creationId xmlns:a16="http://schemas.microsoft.com/office/drawing/2014/main" id="{DF97E928-287D-F518-ED71-D71C1BE936B8}"/>
                    </a:ext>
                  </a:extLst>
                </p:cNvPr>
                <p:cNvSpPr/>
                <p:nvPr/>
              </p:nvSpPr>
              <p:spPr>
                <a:xfrm rot="16200000">
                  <a:off x="5140013" y="2434564"/>
                  <a:ext cx="989883" cy="866203"/>
                </a:xfrm>
                <a:prstGeom prst="arc">
                  <a:avLst>
                    <a:gd name="adj1" fmla="val 6641"/>
                    <a:gd name="adj2" fmla="val 10753994"/>
                  </a:avLst>
                </a:prstGeom>
                <a:ln w="38100">
                  <a:solidFill>
                    <a:srgbClr val="DBCA92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원호 84">
                  <a:extLst>
                    <a:ext uri="{FF2B5EF4-FFF2-40B4-BE49-F238E27FC236}">
                      <a16:creationId xmlns:a16="http://schemas.microsoft.com/office/drawing/2014/main" id="{CC297F74-332D-019C-95F4-983305D6A86D}"/>
                    </a:ext>
                  </a:extLst>
                </p:cNvPr>
                <p:cNvSpPr/>
                <p:nvPr/>
              </p:nvSpPr>
              <p:spPr>
                <a:xfrm>
                  <a:off x="5170697" y="2372725"/>
                  <a:ext cx="1078552" cy="866204"/>
                </a:xfrm>
                <a:prstGeom prst="arc">
                  <a:avLst>
                    <a:gd name="adj1" fmla="val 21471415"/>
                    <a:gd name="adj2" fmla="val 10984499"/>
                  </a:avLst>
                </a:prstGeom>
                <a:ln w="38100">
                  <a:solidFill>
                    <a:srgbClr val="DBCA9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1962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86AF7-8012-1B93-5164-0189138E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E0B5AD-F3A3-1C78-DF09-403231B8E3D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1CD8DC-0860-C660-DCC0-5641B5A39487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F1C1A8-4511-5916-B04B-EFEDBB3B2289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F0C0469B-F8EE-A654-1FCD-55E896515641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DE4CDE2-E934-8382-A6DA-197470A90C1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EBDA38D-94AC-A19D-276F-88D7AB6C1B71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B507177-92E0-04C4-6F7B-26598E7E6812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5960F2AA-C6CA-0363-0D27-EBD0CDE66AF0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0189590-0227-6091-6389-278F7682279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848E603F-41AF-B7C5-925E-C6F94795086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02A4715D-0896-19F2-82A5-0AA1E8AAF75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421162" cy="161583"/>
                <a:chOff x="1700548" y="661219"/>
                <a:chExt cx="3421162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D46D0C0-925B-D275-E1F0-C6F0DA84238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42116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외형 변화로 기록 모드 진입을 직관적으로 확인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3D24D73-8768-3787-6818-261299A9689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41D09A-78C7-5333-8155-9B28D31F56BB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D84755-47F5-0662-8110-6DA3ECD8A0A8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2E1F81-4A9D-E0CB-64A4-5837562EB548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43C36B-1FA2-9C01-6CA1-5E768AB237AF}"/>
              </a:ext>
            </a:extLst>
          </p:cNvPr>
          <p:cNvGrpSpPr/>
          <p:nvPr/>
        </p:nvGrpSpPr>
        <p:grpSpPr>
          <a:xfrm>
            <a:off x="5212747" y="1905821"/>
            <a:ext cx="8695307" cy="1178045"/>
            <a:chOff x="1450975" y="4377378"/>
            <a:chExt cx="8695307" cy="117804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F9B7B87-3320-1405-0A29-A785DDB1B6A1}"/>
                </a:ext>
              </a:extLst>
            </p:cNvPr>
            <p:cNvGrpSpPr/>
            <p:nvPr/>
          </p:nvGrpSpPr>
          <p:grpSpPr>
            <a:xfrm>
              <a:off x="1450975" y="4624706"/>
              <a:ext cx="8695307" cy="930717"/>
              <a:chOff x="1450975" y="722339"/>
              <a:chExt cx="9040192" cy="93071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5BDA20-DCB2-DB98-2C0B-A4920E0040B2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3931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공격을 적중하면 게이지를 회복할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30200D-8FC9-2F35-AE0E-8D4385376377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9040192" cy="68223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(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단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‘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같이 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 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데 걸리는 시간은 대략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 효과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 등으로 증가하는 회복량 제외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데 걸리는 시간은 대략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 효과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 등으로 증가하는 회복량 제외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D459FC-4F6F-AC9F-A4C5-42B9EA0F9B98}"/>
                </a:ext>
              </a:extLst>
            </p:cNvPr>
            <p:cNvSpPr txBox="1"/>
            <p:nvPr/>
          </p:nvSpPr>
          <p:spPr>
            <a:xfrm>
              <a:off x="1450975" y="4377378"/>
              <a:ext cx="64280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07AAB4-0733-713F-D27A-B244EED8F773}"/>
              </a:ext>
            </a:extLst>
          </p:cNvPr>
          <p:cNvGrpSpPr/>
          <p:nvPr/>
        </p:nvGrpSpPr>
        <p:grpSpPr>
          <a:xfrm>
            <a:off x="5305344" y="3687489"/>
            <a:ext cx="5226409" cy="973797"/>
            <a:chOff x="1450975" y="2403125"/>
            <a:chExt cx="5226409" cy="9737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3F062C-062D-F642-F51E-A927FC2ACC2E}"/>
                </a:ext>
              </a:extLst>
            </p:cNvPr>
            <p:cNvSpPr txBox="1"/>
            <p:nvPr/>
          </p:nvSpPr>
          <p:spPr>
            <a:xfrm>
              <a:off x="1450975" y="2403125"/>
              <a:ext cx="64280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72C9069-F1BB-C486-3414-62CA2EBC353C}"/>
                </a:ext>
              </a:extLst>
            </p:cNvPr>
            <p:cNvGrpSpPr/>
            <p:nvPr/>
          </p:nvGrpSpPr>
          <p:grpSpPr>
            <a:xfrm>
              <a:off x="1450975" y="2664213"/>
              <a:ext cx="5226409" cy="712709"/>
              <a:chOff x="1450975" y="722339"/>
              <a:chExt cx="5433698" cy="71270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E34300-0F53-AA94-581F-3ADA1517CBE2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227155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모드에 진입하면 게이지가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C4864A-2B7B-F593-0F77-4D7C7F06A779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5433698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모드의 지속시간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이므로 아스트랄 게이지는 초당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1/10)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스킬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사용하면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남은 모든 게이지를 소모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4C3E625-2410-947B-A059-8E130949AEE5}"/>
              </a:ext>
            </a:extLst>
          </p:cNvPr>
          <p:cNvSpPr txBox="1"/>
          <p:nvPr/>
        </p:nvSpPr>
        <p:spPr>
          <a:xfrm>
            <a:off x="1450975" y="1003965"/>
            <a:ext cx="458939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게이지는 두 가지 게이지로 구성되며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회복과 소모가 다른 게이지에서 진행됩니다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9F8703-EBD9-BDFD-B45C-5EBF7D87D1E0}"/>
              </a:ext>
            </a:extLst>
          </p:cNvPr>
          <p:cNvSpPr txBox="1"/>
          <p:nvPr/>
        </p:nvSpPr>
        <p:spPr>
          <a:xfrm>
            <a:off x="9603305" y="1591231"/>
            <a:ext cx="2104743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우주 배경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기호가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: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우주에 기호가 떠 있어 별과 같은 느낌을 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417C44-09B9-165C-3DB1-3F4B3BA5E912}"/>
              </a:ext>
            </a:extLst>
          </p:cNvPr>
          <p:cNvSpPr txBox="1"/>
          <p:nvPr/>
        </p:nvSpPr>
        <p:spPr>
          <a:xfrm>
            <a:off x="1450975" y="6016077"/>
            <a:ext cx="163025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슬롯도 여기에 넣어야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할듯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grpSp>
        <p:nvGrpSpPr>
          <p:cNvPr id="1369" name="그룹 1368">
            <a:extLst>
              <a:ext uri="{FF2B5EF4-FFF2-40B4-BE49-F238E27FC236}">
                <a16:creationId xmlns:a16="http://schemas.microsoft.com/office/drawing/2014/main" id="{99565B40-4521-B1E0-A3FE-7D18E07DB110}"/>
              </a:ext>
            </a:extLst>
          </p:cNvPr>
          <p:cNvGrpSpPr/>
          <p:nvPr/>
        </p:nvGrpSpPr>
        <p:grpSpPr>
          <a:xfrm>
            <a:off x="9243281" y="4643571"/>
            <a:ext cx="4109985" cy="3537679"/>
            <a:chOff x="6736690" y="2826395"/>
            <a:chExt cx="4109985" cy="3537679"/>
          </a:xfrm>
        </p:grpSpPr>
        <p:grpSp>
          <p:nvGrpSpPr>
            <p:cNvPr id="1370" name="그룹 1369">
              <a:extLst>
                <a:ext uri="{FF2B5EF4-FFF2-40B4-BE49-F238E27FC236}">
                  <a16:creationId xmlns:a16="http://schemas.microsoft.com/office/drawing/2014/main" id="{43B4A3A3-05CB-1DDB-2740-BE978DD93A57}"/>
                </a:ext>
              </a:extLst>
            </p:cNvPr>
            <p:cNvGrpSpPr/>
            <p:nvPr/>
          </p:nvGrpSpPr>
          <p:grpSpPr>
            <a:xfrm>
              <a:off x="6736690" y="3057772"/>
              <a:ext cx="4109985" cy="3306302"/>
              <a:chOff x="6736690" y="3057772"/>
              <a:chExt cx="4109985" cy="3306302"/>
            </a:xfrm>
          </p:grpSpPr>
          <p:sp>
            <p:nvSpPr>
              <p:cNvPr id="1378" name="직사각형 1377">
                <a:extLst>
                  <a:ext uri="{FF2B5EF4-FFF2-40B4-BE49-F238E27FC236}">
                    <a16:creationId xmlns:a16="http://schemas.microsoft.com/office/drawing/2014/main" id="{ED9DE8FA-6CC9-D87A-A52E-F7727718F851}"/>
                  </a:ext>
                </a:extLst>
              </p:cNvPr>
              <p:cNvSpPr/>
              <p:nvPr/>
            </p:nvSpPr>
            <p:spPr>
              <a:xfrm>
                <a:off x="6736690" y="3057772"/>
                <a:ext cx="4109985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79" name="그룹 1378">
                <a:extLst>
                  <a:ext uri="{FF2B5EF4-FFF2-40B4-BE49-F238E27FC236}">
                    <a16:creationId xmlns:a16="http://schemas.microsoft.com/office/drawing/2014/main" id="{E9DA2FDB-76A7-E38C-F4FA-2B5AB78E080D}"/>
                  </a:ext>
                </a:extLst>
              </p:cNvPr>
              <p:cNvGrpSpPr/>
              <p:nvPr/>
            </p:nvGrpSpPr>
            <p:grpSpPr>
              <a:xfrm>
                <a:off x="6736691" y="3057772"/>
                <a:ext cx="4109984" cy="313023"/>
                <a:chOff x="6425572" y="3401740"/>
                <a:chExt cx="4109984" cy="313023"/>
              </a:xfrm>
            </p:grpSpPr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79231872-6B4F-BB22-19AF-EFAF61365BFA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109984" cy="313023"/>
                  <a:chOff x="1439025" y="1395560"/>
                  <a:chExt cx="4109984" cy="313023"/>
                </a:xfrm>
              </p:grpSpPr>
              <p:sp>
                <p:nvSpPr>
                  <p:cNvPr id="1076" name="직사각형 1075">
                    <a:extLst>
                      <a:ext uri="{FF2B5EF4-FFF2-40B4-BE49-F238E27FC236}">
                        <a16:creationId xmlns:a16="http://schemas.microsoft.com/office/drawing/2014/main" id="{10AD2600-FFA6-A6CD-BC02-EAA42BEE680F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0998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A6A45936-96AE-92E3-44BE-67451D1F9969}"/>
                      </a:ext>
                    </a:extLst>
                  </p:cNvPr>
                  <p:cNvSpPr txBox="1"/>
                  <p:nvPr/>
                </p:nvSpPr>
                <p:spPr>
                  <a:xfrm>
                    <a:off x="1759568" y="1436655"/>
                    <a:ext cx="3468899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두 양상이 같으면 </a:t>
                    </a:r>
                    <a:r>
                      <a:rPr lang="en-US" altLang="ko-KR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Slot_L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en-US" altLang="ko-KR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Slot_R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대신 </a:t>
                    </a:r>
                    <a:r>
                      <a:rPr lang="en-US" altLang="ko-KR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Slot_M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에 기호를 표시합니다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788F880E-DC24-F458-4751-8E80B93EF1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10998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0" name="그룹 1379">
                <a:extLst>
                  <a:ext uri="{FF2B5EF4-FFF2-40B4-BE49-F238E27FC236}">
                    <a16:creationId xmlns:a16="http://schemas.microsoft.com/office/drawing/2014/main" id="{68BE9AAC-1E4F-266D-3319-98C316C6B3E4}"/>
                  </a:ext>
                </a:extLst>
              </p:cNvPr>
              <p:cNvGrpSpPr/>
              <p:nvPr/>
            </p:nvGrpSpPr>
            <p:grpSpPr>
              <a:xfrm>
                <a:off x="7199949" y="3693546"/>
                <a:ext cx="3183467" cy="2492254"/>
                <a:chOff x="6721930" y="4037514"/>
                <a:chExt cx="3183467" cy="2492254"/>
              </a:xfrm>
            </p:grpSpPr>
            <p:grpSp>
              <p:nvGrpSpPr>
                <p:cNvPr id="1381" name="그룹 1380">
                  <a:extLst>
                    <a:ext uri="{FF2B5EF4-FFF2-40B4-BE49-F238E27FC236}">
                      <a16:creationId xmlns:a16="http://schemas.microsoft.com/office/drawing/2014/main" id="{C7C5A094-B61A-36C1-7E21-8AC0E58CEBDB}"/>
                    </a:ext>
                  </a:extLst>
                </p:cNvPr>
                <p:cNvGrpSpPr/>
                <p:nvPr/>
              </p:nvGrpSpPr>
              <p:grpSpPr>
                <a:xfrm>
                  <a:off x="7873066" y="4037514"/>
                  <a:ext cx="2032331" cy="909682"/>
                  <a:chOff x="8066996" y="4168835"/>
                  <a:chExt cx="2032331" cy="909682"/>
                </a:xfrm>
              </p:grpSpPr>
              <p:grpSp>
                <p:nvGrpSpPr>
                  <p:cNvPr id="1033" name="그룹 1032">
                    <a:extLst>
                      <a:ext uri="{FF2B5EF4-FFF2-40B4-BE49-F238E27FC236}">
                        <a16:creationId xmlns:a16="http://schemas.microsoft.com/office/drawing/2014/main" id="{0534A728-6BD0-AA72-9F17-A24C3A0BBA0D}"/>
                      </a:ext>
                    </a:extLst>
                  </p:cNvPr>
                  <p:cNvGrpSpPr/>
                  <p:nvPr/>
                </p:nvGrpSpPr>
                <p:grpSpPr>
                  <a:xfrm>
                    <a:off x="8605505" y="4201288"/>
                    <a:ext cx="955313" cy="877229"/>
                    <a:chOff x="8659342" y="3911823"/>
                    <a:chExt cx="1188484" cy="1091342"/>
                  </a:xfrm>
                </p:grpSpPr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D4BA29E-4800-D9F3-50AD-DB0BD75993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59342" y="3911823"/>
                      <a:ext cx="545671" cy="1091342"/>
                      <a:chOff x="7133779" y="5363493"/>
                      <a:chExt cx="545671" cy="1091342"/>
                    </a:xfrm>
                  </p:grpSpPr>
                  <p:sp>
                    <p:nvSpPr>
                      <p:cNvPr id="1068" name="자유형: 도형 1067">
                        <a:extLst>
                          <a:ext uri="{FF2B5EF4-FFF2-40B4-BE49-F238E27FC236}">
                            <a16:creationId xmlns:a16="http://schemas.microsoft.com/office/drawing/2014/main" id="{737A6028-9A82-B807-7209-7E3F00EFF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33779" y="5363493"/>
                        <a:ext cx="545671" cy="1091342"/>
                      </a:xfrm>
                      <a:custGeom>
                        <a:avLst/>
                        <a:gdLst>
                          <a:gd name="connsiteX0" fmla="*/ 467252 w 467252"/>
                          <a:gd name="connsiteY0" fmla="*/ 0 h 934504"/>
                          <a:gd name="connsiteX1" fmla="*/ 467252 w 467252"/>
                          <a:gd name="connsiteY1" fmla="*/ 934504 h 934504"/>
                          <a:gd name="connsiteX2" fmla="*/ 0 w 467252"/>
                          <a:gd name="connsiteY2" fmla="*/ 467252 h 934504"/>
                          <a:gd name="connsiteX3" fmla="*/ 467252 w 467252"/>
                          <a:gd name="connsiteY3" fmla="*/ 0 h 934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7252" h="934504">
                            <a:moveTo>
                              <a:pt x="467252" y="0"/>
                            </a:moveTo>
                            <a:lnTo>
                              <a:pt x="467252" y="934504"/>
                            </a:lnTo>
                            <a:cubicBezTo>
                              <a:pt x="209196" y="934504"/>
                              <a:pt x="0" y="725308"/>
                              <a:pt x="0" y="467252"/>
                            </a:cubicBezTo>
                            <a:cubicBezTo>
                              <a:pt x="0" y="209196"/>
                              <a:pt x="209196" y="0"/>
                              <a:pt x="467252" y="0"/>
                            </a:cubicBezTo>
                            <a:close/>
                          </a:path>
                        </a:pathLst>
                      </a:custGeom>
                      <a:blipFill>
                        <a:blip r:embed="rId4"/>
                        <a:stretch>
                          <a:fillRect/>
                        </a:stretch>
                      </a:blipFill>
                      <a:ln>
                        <a:solidFill>
                          <a:srgbClr val="FBE8A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72" name="직사각형 1071">
                        <a:extLst>
                          <a:ext uri="{FF2B5EF4-FFF2-40B4-BE49-F238E27FC236}">
                            <a16:creationId xmlns:a16="http://schemas.microsoft.com/office/drawing/2014/main" id="{A5B556AB-1063-4CF7-5C62-48A4CEC53D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00" y="5701020"/>
                        <a:ext cx="416288" cy="41628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065" name="그룹 1064">
                      <a:extLst>
                        <a:ext uri="{FF2B5EF4-FFF2-40B4-BE49-F238E27FC236}">
                          <a16:creationId xmlns:a16="http://schemas.microsoft.com/office/drawing/2014/main" id="{04B0BDBB-DF53-BD71-E1B2-28CEB8E2DAAD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302155" y="3911823"/>
                      <a:ext cx="545671" cy="1091342"/>
                      <a:chOff x="7133779" y="5363493"/>
                      <a:chExt cx="545671" cy="1091342"/>
                    </a:xfrm>
                  </p:grpSpPr>
                  <p:sp>
                    <p:nvSpPr>
                      <p:cNvPr id="1066" name="자유형: 도형 1065">
                        <a:extLst>
                          <a:ext uri="{FF2B5EF4-FFF2-40B4-BE49-F238E27FC236}">
                            <a16:creationId xmlns:a16="http://schemas.microsoft.com/office/drawing/2014/main" id="{B61442F9-4C87-D97C-0A60-6B969906BD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33779" y="5363493"/>
                        <a:ext cx="545671" cy="1091342"/>
                      </a:xfrm>
                      <a:custGeom>
                        <a:avLst/>
                        <a:gdLst>
                          <a:gd name="connsiteX0" fmla="*/ 467252 w 467252"/>
                          <a:gd name="connsiteY0" fmla="*/ 0 h 934504"/>
                          <a:gd name="connsiteX1" fmla="*/ 467252 w 467252"/>
                          <a:gd name="connsiteY1" fmla="*/ 934504 h 934504"/>
                          <a:gd name="connsiteX2" fmla="*/ 0 w 467252"/>
                          <a:gd name="connsiteY2" fmla="*/ 467252 h 934504"/>
                          <a:gd name="connsiteX3" fmla="*/ 467252 w 467252"/>
                          <a:gd name="connsiteY3" fmla="*/ 0 h 934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7252" h="934504">
                            <a:moveTo>
                              <a:pt x="467252" y="0"/>
                            </a:moveTo>
                            <a:lnTo>
                              <a:pt x="467252" y="934504"/>
                            </a:lnTo>
                            <a:cubicBezTo>
                              <a:pt x="209196" y="934504"/>
                              <a:pt x="0" y="725308"/>
                              <a:pt x="0" y="467252"/>
                            </a:cubicBezTo>
                            <a:cubicBezTo>
                              <a:pt x="0" y="209196"/>
                              <a:pt x="209196" y="0"/>
                              <a:pt x="467252" y="0"/>
                            </a:cubicBezTo>
                            <a:close/>
                          </a:path>
                        </a:pathLst>
                      </a:custGeom>
                      <a:blipFill>
                        <a:blip r:embed="rId4"/>
                        <a:stretch>
                          <a:fillRect/>
                        </a:stretch>
                      </a:blipFill>
                      <a:ln>
                        <a:solidFill>
                          <a:srgbClr val="FBE8A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67" name="직사각형 1066">
                        <a:extLst>
                          <a:ext uri="{FF2B5EF4-FFF2-40B4-BE49-F238E27FC236}">
                            <a16:creationId xmlns:a16="http://schemas.microsoft.com/office/drawing/2014/main" id="{D8339DD0-534E-BEB9-4E89-269B763E49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00" y="5701020"/>
                        <a:ext cx="416288" cy="41628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CF4DB5C8-19F2-D1C2-D5DD-38CF794D34AE}"/>
                      </a:ext>
                    </a:extLst>
                  </p:cNvPr>
                  <p:cNvGrpSpPr/>
                  <p:nvPr/>
                </p:nvGrpSpPr>
                <p:grpSpPr>
                  <a:xfrm>
                    <a:off x="8066996" y="4168835"/>
                    <a:ext cx="2032331" cy="440194"/>
                    <a:chOff x="8066996" y="4168835"/>
                    <a:chExt cx="2032331" cy="440194"/>
                  </a:xfrm>
                </p:grpSpPr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85112" y="4168835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6996" y="4168835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382" name="그룹 1381">
                  <a:extLst>
                    <a:ext uri="{FF2B5EF4-FFF2-40B4-BE49-F238E27FC236}">
                      <a16:creationId xmlns:a16="http://schemas.microsoft.com/office/drawing/2014/main" id="{29124487-45FE-EFBA-D969-7B64A4C9EE4E}"/>
                    </a:ext>
                  </a:extLst>
                </p:cNvPr>
                <p:cNvGrpSpPr/>
                <p:nvPr/>
              </p:nvGrpSpPr>
              <p:grpSpPr>
                <a:xfrm>
                  <a:off x="6721930" y="4662820"/>
                  <a:ext cx="1502446" cy="1171966"/>
                  <a:chOff x="6721930" y="4662820"/>
                  <a:chExt cx="1502446" cy="1171966"/>
                </a:xfrm>
              </p:grpSpPr>
              <p:grpSp>
                <p:nvGrpSpPr>
                  <p:cNvPr id="1394" name="그룹 1393">
                    <a:extLst>
                      <a:ext uri="{FF2B5EF4-FFF2-40B4-BE49-F238E27FC236}">
                        <a16:creationId xmlns:a16="http://schemas.microsoft.com/office/drawing/2014/main" id="{261D5C32-D5F9-3E49-35D8-20C4A5A1BD05}"/>
                      </a:ext>
                    </a:extLst>
                  </p:cNvPr>
                  <p:cNvGrpSpPr/>
                  <p:nvPr/>
                </p:nvGrpSpPr>
                <p:grpSpPr>
                  <a:xfrm>
                    <a:off x="6721930" y="4772171"/>
                    <a:ext cx="949137" cy="964139"/>
                    <a:chOff x="6632890" y="4579060"/>
                    <a:chExt cx="1180800" cy="1199464"/>
                  </a:xfrm>
                </p:grpSpPr>
                <p:grpSp>
                  <p:nvGrpSpPr>
                    <p:cNvPr id="1406" name="그룹 1405">
                      <a:extLst>
                        <a:ext uri="{FF2B5EF4-FFF2-40B4-BE49-F238E27FC236}">
                          <a16:creationId xmlns:a16="http://schemas.microsoft.com/office/drawing/2014/main" id="{FFC19F46-F63B-6212-1791-175F5887E3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32890" y="4579060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028" name="Picture 2">
                        <a:extLst>
                          <a:ext uri="{FF2B5EF4-FFF2-40B4-BE49-F238E27FC236}">
                            <a16:creationId xmlns:a16="http://schemas.microsoft.com/office/drawing/2014/main" id="{7553F927-8A76-89C6-3B1C-C529CE7010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29" name="그림 1028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8D76A05-C78B-E16A-D804-491F2E62456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6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30" name="직선 연결선 1029">
                        <a:extLst>
                          <a:ext uri="{FF2B5EF4-FFF2-40B4-BE49-F238E27FC236}">
                            <a16:creationId xmlns:a16="http://schemas.microsoft.com/office/drawing/2014/main" id="{C563CB30-19CB-6908-097E-018D00F03019}"/>
                          </a:ext>
                        </a:extLst>
                      </p:cNvPr>
                      <p:cNvCxnSpPr>
                        <a:cxnSpLocks/>
                        <a:stCxn id="1029" idx="0"/>
                        <a:endCxn id="1029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07" name="별: 꼭짓점 4개 1406">
                      <a:extLst>
                        <a:ext uri="{FF2B5EF4-FFF2-40B4-BE49-F238E27FC236}">
                          <a16:creationId xmlns:a16="http://schemas.microsoft.com/office/drawing/2014/main" id="{B8252ED0-0A87-3C3F-C979-50C5FDB8F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58" y="5547692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97" name="그룹 1396">
                    <a:extLst>
                      <a:ext uri="{FF2B5EF4-FFF2-40B4-BE49-F238E27FC236}">
                        <a16:creationId xmlns:a16="http://schemas.microsoft.com/office/drawing/2014/main" id="{215F3FCB-D7BF-485C-61F1-9A41397E1E10}"/>
                      </a:ext>
                    </a:extLst>
                  </p:cNvPr>
                  <p:cNvGrpSpPr/>
                  <p:nvPr/>
                </p:nvGrpSpPr>
                <p:grpSpPr>
                  <a:xfrm>
                    <a:off x="7791901" y="4662820"/>
                    <a:ext cx="432000" cy="230832"/>
                    <a:chOff x="7791901" y="4570476"/>
                    <a:chExt cx="432000" cy="230832"/>
                  </a:xfrm>
                </p:grpSpPr>
                <p:sp>
                  <p:nvSpPr>
                    <p:cNvPr id="1404" name="화살표: 오른쪽 1403">
                      <a:extLst>
                        <a:ext uri="{FF2B5EF4-FFF2-40B4-BE49-F238E27FC236}">
                          <a16:creationId xmlns:a16="http://schemas.microsoft.com/office/drawing/2014/main" id="{43E9155D-6117-822E-D63A-FB23653475FA}"/>
                        </a:ext>
                      </a:extLst>
                    </p:cNvPr>
                    <p:cNvSpPr/>
                    <p:nvPr/>
                  </p:nvSpPr>
                  <p:spPr>
                    <a:xfrm rot="18972039">
                      <a:off x="7791901" y="4645228"/>
                      <a:ext cx="432000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5" name="TextBox 1404">
                      <a:extLst>
                        <a:ext uri="{FF2B5EF4-FFF2-40B4-BE49-F238E27FC236}">
                          <a16:creationId xmlns:a16="http://schemas.microsoft.com/office/drawing/2014/main" id="{225A3A67-225F-1D2E-CD06-22DB6CABAC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4702" y="4570476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다른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398" name="그룹 1397">
                    <a:extLst>
                      <a:ext uri="{FF2B5EF4-FFF2-40B4-BE49-F238E27FC236}">
                        <a16:creationId xmlns:a16="http://schemas.microsoft.com/office/drawing/2014/main" id="{08241072-2F42-6DB8-C4C6-9EF6C22FA6D9}"/>
                      </a:ext>
                    </a:extLst>
                  </p:cNvPr>
                  <p:cNvGrpSpPr/>
                  <p:nvPr/>
                </p:nvGrpSpPr>
                <p:grpSpPr>
                  <a:xfrm>
                    <a:off x="7792376" y="5603954"/>
                    <a:ext cx="432000" cy="230832"/>
                    <a:chOff x="7792376" y="5616340"/>
                    <a:chExt cx="432000" cy="230832"/>
                  </a:xfrm>
                </p:grpSpPr>
                <p:sp>
                  <p:nvSpPr>
                    <p:cNvPr id="1402" name="화살표: 오른쪽 1401">
                      <a:extLst>
                        <a:ext uri="{FF2B5EF4-FFF2-40B4-BE49-F238E27FC236}">
                          <a16:creationId xmlns:a16="http://schemas.microsoft.com/office/drawing/2014/main" id="{19FB4CD0-2B95-9107-97E5-F62FE75DD15E}"/>
                        </a:ext>
                      </a:extLst>
                    </p:cNvPr>
                    <p:cNvSpPr/>
                    <p:nvPr/>
                  </p:nvSpPr>
                  <p:spPr>
                    <a:xfrm rot="2627961" flipV="1">
                      <a:off x="7792376" y="5691092"/>
                      <a:ext cx="432000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3" name="TextBox 1402">
                      <a:extLst>
                        <a:ext uri="{FF2B5EF4-FFF2-40B4-BE49-F238E27FC236}">
                          <a16:creationId xmlns:a16="http://schemas.microsoft.com/office/drawing/2014/main" id="{6B4E186C-BDDD-06EE-0D88-FC91C8ED05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5177" y="5616340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83" name="그룹 1382">
                  <a:extLst>
                    <a:ext uri="{FF2B5EF4-FFF2-40B4-BE49-F238E27FC236}">
                      <a16:creationId xmlns:a16="http://schemas.microsoft.com/office/drawing/2014/main" id="{83B83549-6169-B925-3C00-8285F3335469}"/>
                    </a:ext>
                  </a:extLst>
                </p:cNvPr>
                <p:cNvGrpSpPr/>
                <p:nvPr/>
              </p:nvGrpSpPr>
              <p:grpSpPr>
                <a:xfrm>
                  <a:off x="8450834" y="5445727"/>
                  <a:ext cx="1333304" cy="1084041"/>
                  <a:chOff x="8560204" y="5458113"/>
                  <a:chExt cx="1333304" cy="1084041"/>
                </a:xfrm>
              </p:grpSpPr>
              <p:grpSp>
                <p:nvGrpSpPr>
                  <p:cNvPr id="1384" name="그룹 1383">
                    <a:extLst>
                      <a:ext uri="{FF2B5EF4-FFF2-40B4-BE49-F238E27FC236}">
                        <a16:creationId xmlns:a16="http://schemas.microsoft.com/office/drawing/2014/main" id="{B70F1F91-D498-0D81-9335-3FC374B00C4E}"/>
                      </a:ext>
                    </a:extLst>
                  </p:cNvPr>
                  <p:cNvGrpSpPr/>
                  <p:nvPr/>
                </p:nvGrpSpPr>
                <p:grpSpPr>
                  <a:xfrm>
                    <a:off x="8560204" y="5458113"/>
                    <a:ext cx="876794" cy="876794"/>
                    <a:chOff x="8733375" y="5475412"/>
                    <a:chExt cx="1090800" cy="1090800"/>
                  </a:xfrm>
                </p:grpSpPr>
                <p:sp>
                  <p:nvSpPr>
                    <p:cNvPr id="1392" name="타원 1391">
                      <a:extLst>
                        <a:ext uri="{FF2B5EF4-FFF2-40B4-BE49-F238E27FC236}">
                          <a16:creationId xmlns:a16="http://schemas.microsoft.com/office/drawing/2014/main" id="{AFBFE185-9641-E004-C2B0-DA3B48798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3375" y="5475412"/>
                      <a:ext cx="1090800" cy="1090800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rgbClr val="FBE8A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3" name="직사각형 1392">
                      <a:extLst>
                        <a:ext uri="{FF2B5EF4-FFF2-40B4-BE49-F238E27FC236}">
                          <a16:creationId xmlns:a16="http://schemas.microsoft.com/office/drawing/2014/main" id="{267DE4DA-F55D-9172-0314-02456FB3AD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084" y="5698469"/>
                      <a:ext cx="801382" cy="644687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270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85" name="그룹 1384">
                    <a:extLst>
                      <a:ext uri="{FF2B5EF4-FFF2-40B4-BE49-F238E27FC236}">
                        <a16:creationId xmlns:a16="http://schemas.microsoft.com/office/drawing/2014/main" id="{3363045C-F076-BFA9-ED5D-6CAB651FC97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8959560" y="5964505"/>
                    <a:ext cx="933948" cy="577649"/>
                    <a:chOff x="8361713" y="5887149"/>
                    <a:chExt cx="933948" cy="577649"/>
                  </a:xfrm>
                </p:grpSpPr>
                <p:sp>
                  <p:nvSpPr>
                    <p:cNvPr id="1386" name="TextBox 1385">
                      <a:extLst>
                        <a:ext uri="{FF2B5EF4-FFF2-40B4-BE49-F238E27FC236}">
                          <a16:creationId xmlns:a16="http://schemas.microsoft.com/office/drawing/2014/main" id="{FBFE8075-E31C-20CE-9763-355338A160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61713" y="6233966"/>
                      <a:ext cx="53441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90000" rtlCol="0">
                      <a:spAutoFit/>
                    </a:bodyPr>
                    <a:lstStyle/>
                    <a:p>
                      <a:r>
                        <a:rPr lang="en-US" altLang="ko-KR" sz="9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87" name="그룹 1386">
                      <a:extLst>
                        <a:ext uri="{FF2B5EF4-FFF2-40B4-BE49-F238E27FC236}">
                          <a16:creationId xmlns:a16="http://schemas.microsoft.com/office/drawing/2014/main" id="{BE9D3921-168E-9D55-7CF8-CDFF2C50AE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96131" y="5887149"/>
                      <a:ext cx="399530" cy="462232"/>
                      <a:chOff x="-319081" y="5801427"/>
                      <a:chExt cx="399530" cy="462232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390" name="타원 1389">
                        <a:extLst>
                          <a:ext uri="{FF2B5EF4-FFF2-40B4-BE49-F238E27FC236}">
                            <a16:creationId xmlns:a16="http://schemas.microsoft.com/office/drawing/2014/main" id="{0C34D616-2D3F-727E-8A7B-3A0CAA657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49" y="5801427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91" name="연결선: 꺾임 1390">
                        <a:extLst>
                          <a:ext uri="{FF2B5EF4-FFF2-40B4-BE49-F238E27FC236}">
                            <a16:creationId xmlns:a16="http://schemas.microsoft.com/office/drawing/2014/main" id="{6082594D-CF8F-5742-5B21-8D2392EB8923}"/>
                          </a:ext>
                        </a:extLst>
                      </p:cNvPr>
                      <p:cNvCxnSpPr>
                        <a:cxnSpLocks/>
                        <a:stCxn id="1390" idx="4"/>
                        <a:endCxn id="1386" idx="3"/>
                      </p:cNvCxnSpPr>
                      <p:nvPr/>
                    </p:nvCxnSpPr>
                    <p:spPr>
                      <a:xfrm rot="5400000">
                        <a:off x="-332433" y="5886778"/>
                        <a:ext cx="390233" cy="363530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1371" name="그룹 1370">
              <a:extLst>
                <a:ext uri="{FF2B5EF4-FFF2-40B4-BE49-F238E27FC236}">
                  <a16:creationId xmlns:a16="http://schemas.microsoft.com/office/drawing/2014/main" id="{F180E1AE-8691-E5E1-B76D-C7A46C75D122}"/>
                </a:ext>
              </a:extLst>
            </p:cNvPr>
            <p:cNvGrpSpPr/>
            <p:nvPr/>
          </p:nvGrpSpPr>
          <p:grpSpPr>
            <a:xfrm>
              <a:off x="6742268" y="2826395"/>
              <a:ext cx="4062892" cy="231923"/>
              <a:chOff x="1460890" y="1092616"/>
              <a:chExt cx="4062892" cy="231923"/>
            </a:xfrm>
          </p:grpSpPr>
          <p:sp>
            <p:nvSpPr>
              <p:cNvPr id="1372" name="TextBox 1371">
                <a:extLst>
                  <a:ext uri="{FF2B5EF4-FFF2-40B4-BE49-F238E27FC236}">
                    <a16:creationId xmlns:a16="http://schemas.microsoft.com/office/drawing/2014/main" id="{480978BE-B3CA-8278-4071-70A68810B770}"/>
                  </a:ext>
                </a:extLst>
              </p:cNvPr>
              <p:cNvSpPr txBox="1"/>
              <p:nvPr/>
            </p:nvSpPr>
            <p:spPr>
              <a:xfrm>
                <a:off x="2031093" y="1100855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슬롯에 양상의 기호를 표시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373" name="직선 연결선 1372">
                <a:extLst>
                  <a:ext uri="{FF2B5EF4-FFF2-40B4-BE49-F238E27FC236}">
                    <a16:creationId xmlns:a16="http://schemas.microsoft.com/office/drawing/2014/main" id="{53764166-120E-458E-074A-7FE9E934F483}"/>
                  </a:ext>
                </a:extLst>
              </p:cNvPr>
              <p:cNvCxnSpPr>
                <a:cxnSpLocks/>
                <a:stCxn id="1377" idx="2"/>
              </p:cNvCxnSpPr>
              <p:nvPr/>
            </p:nvCxnSpPr>
            <p:spPr>
              <a:xfrm>
                <a:off x="1745992" y="1324539"/>
                <a:ext cx="37777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7" name="직사각형 1376">
                <a:extLst>
                  <a:ext uri="{FF2B5EF4-FFF2-40B4-BE49-F238E27FC236}">
                    <a16:creationId xmlns:a16="http://schemas.microsoft.com/office/drawing/2014/main" id="{6AEBD7A3-7239-8754-8C80-7061465A6E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슬롯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3E42C9-2417-839B-7460-EEA9E1DD9F31}"/>
              </a:ext>
            </a:extLst>
          </p:cNvPr>
          <p:cNvSpPr txBox="1"/>
          <p:nvPr/>
        </p:nvSpPr>
        <p:spPr>
          <a:xfrm>
            <a:off x="6962364" y="1003965"/>
            <a:ext cx="4036361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다르게 구성하고 싶은 경우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별로 다른 이름과 역할을 부여해야 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ex)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소울이터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빙의 게이지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영혼 게이지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영혼석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pic>
        <p:nvPicPr>
          <p:cNvPr id="49" name="그림 48" descr="별, 원, 대칭, 천문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CC642CD-8798-F9F0-4997-017E165DB2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97" y="1502105"/>
            <a:ext cx="1151552" cy="1128814"/>
          </a:xfrm>
          <a:prstGeom prst="rect">
            <a:avLst/>
          </a:prstGeom>
        </p:spPr>
      </p:pic>
      <p:pic>
        <p:nvPicPr>
          <p:cNvPr id="53" name="그림 52" descr="별, 원, 대칭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BEB8CA-5650-C0B5-E013-986B8FD17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074" y="1471560"/>
            <a:ext cx="1151552" cy="1130437"/>
          </a:xfrm>
          <a:prstGeom prst="rect">
            <a:avLst/>
          </a:prstGeom>
        </p:spPr>
      </p:pic>
      <p:pic>
        <p:nvPicPr>
          <p:cNvPr id="57" name="그림 56" descr="원, 대칭, 예술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8A6AA9D-47AF-4DCC-2CC0-BD616396CC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57" y="1582666"/>
            <a:ext cx="1151552" cy="1130437"/>
          </a:xfrm>
          <a:prstGeom prst="rect">
            <a:avLst/>
          </a:prstGeom>
        </p:spPr>
      </p:pic>
      <p:pic>
        <p:nvPicPr>
          <p:cNvPr id="62" name="그림 61" descr="원, 다채로움, 행성, 바이올렛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EE4613-414F-4A98-23B1-813BD8499C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34" y="1563917"/>
            <a:ext cx="1149927" cy="11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1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EC355-4CA9-4C6C-AA10-8C2F609D64ED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F325E9-FA0D-E967-9A30-DFF4A52B225E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0A2EE4-B6A9-F22C-00BE-61FA7550B481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38338"/>
              </p:ext>
            </p:extLst>
          </p:nvPr>
        </p:nvGraphicFramePr>
        <p:xfrm>
          <a:off x="1479145" y="1495406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17390"/>
              </p:ext>
            </p:extLst>
          </p:nvPr>
        </p:nvGraphicFramePr>
        <p:xfrm>
          <a:off x="7953520" y="3277022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744976"/>
              </p:ext>
            </p:extLst>
          </p:nvPr>
        </p:nvGraphicFramePr>
        <p:xfrm>
          <a:off x="1994386" y="4349623"/>
          <a:ext cx="4488189" cy="2296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031120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4F0E79-C0F9-3A7A-B496-3700998AE8AD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159FA2-B83B-8F9A-52B2-4A704A8547C0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3932BA-43B1-1E91-D8EB-D0536AB4D26C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2304456"/>
          <a:ext cx="10039697" cy="307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80678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52527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9DF31-6521-72E3-5B61-4EF401134739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EA61E-89AA-901C-26EB-A83E3A2943F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C48CF-4238-4EEA-ED5F-8C573AF46AFD}"/>
              </a:ext>
            </a:extLst>
          </p:cNvPr>
          <p:cNvSpPr txBox="1"/>
          <p:nvPr/>
        </p:nvSpPr>
        <p:spPr>
          <a:xfrm>
            <a:off x="7531437" y="5504775"/>
            <a:ext cx="337111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스킬의 시전이 비정상적으로 종료되더라도 게이지 환급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상태 이상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사망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t="23265" r="15025" b="25000"/>
            <a:stretch/>
          </p:blipFill>
          <p:spPr>
            <a:xfrm>
              <a:off x="5631111" y="1099391"/>
              <a:ext cx="2567343" cy="1451190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93D0-1B49-07C0-5A06-979CBBA075B6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E140E-F7BC-9240-4EB2-E6703D7E6811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226794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1842740" y="2093269"/>
                <a:ext cx="150038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3313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3F55A-19D5-2046-F442-EDF195DA4FFD}"/>
              </a:ext>
            </a:extLst>
          </p:cNvPr>
          <p:cNvSpPr txBox="1"/>
          <p:nvPr/>
        </p:nvSpPr>
        <p:spPr>
          <a:xfrm>
            <a:off x="1451299" y="1021831"/>
            <a:ext cx="4236737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2904-F7CD-BF89-B500-5D316C36105A}"/>
              </a:ext>
            </a:extLst>
          </p:cNvPr>
          <p:cNvSpPr txBox="1"/>
          <p:nvPr/>
        </p:nvSpPr>
        <p:spPr>
          <a:xfrm>
            <a:off x="1451299" y="4935923"/>
            <a:ext cx="9289402" cy="900246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로스트아크의 클래스 중 순간적인 강력한 피해를 주는 클래스는 특화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사용하는 클래스는 지속적인 피해를 주는 것이 일반적이었습니다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이러한 전통적인 역할 구분에서 벗어난 특화 베이스의 지속적인 보통 피해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순간적인 높은 피해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22947"/>
              </p:ext>
            </p:extLst>
          </p:nvPr>
        </p:nvGraphicFramePr>
        <p:xfrm>
          <a:off x="1450974" y="5329706"/>
          <a:ext cx="950150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301845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일반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036453" cy="943848"/>
            <a:chOff x="1450974" y="1987313"/>
            <a:chExt cx="9036453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036128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베이스의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컨셉은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대비되는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FCEE3-FF74-B438-E935-8A5C03B6E8C2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34BFC71-AD79-AE9C-10A0-26225A4706E1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형성하고 별자리가 가진 신비로운 힘과 우주의 현상들을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544080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CC4C125-CDDE-B08C-8AD2-663D1DAE809C}"/>
                  </a:ext>
                </a:extLst>
              </p:cNvPr>
              <p:cNvGrpSpPr/>
              <p:nvPr/>
            </p:nvGrpSpPr>
            <p:grpSpPr>
              <a:xfrm>
                <a:off x="6096000" y="4313907"/>
                <a:ext cx="4333210" cy="1941265"/>
                <a:chOff x="6096000" y="4313907"/>
                <a:chExt cx="4333210" cy="1941265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5268AD8-9A55-D8DB-F086-FA89FA3533F7}"/>
                    </a:ext>
                  </a:extLst>
                </p:cNvPr>
                <p:cNvGrpSpPr/>
                <p:nvPr/>
              </p:nvGrpSpPr>
              <p:grpSpPr>
                <a:xfrm>
                  <a:off x="8515857" y="4313907"/>
                  <a:ext cx="1913353" cy="1941265"/>
                  <a:chOff x="9088384" y="4313907"/>
                  <a:chExt cx="1913353" cy="194126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9480643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88384" y="4313907"/>
                    <a:ext cx="1913353" cy="15775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4EDC44F8-3191-5769-B658-5498A6FBF9D2}"/>
                    </a:ext>
                  </a:extLst>
                </p:cNvPr>
                <p:cNvGrpSpPr/>
                <p:nvPr/>
              </p:nvGrpSpPr>
              <p:grpSpPr>
                <a:xfrm>
                  <a:off x="6096000" y="4420334"/>
                  <a:ext cx="1498643" cy="1834838"/>
                  <a:chOff x="6165607" y="4420334"/>
                  <a:chExt cx="1498643" cy="1834838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223873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65607" y="4420334"/>
                    <a:ext cx="1498643" cy="1471164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91369-4D81-7F09-CB28-78FD1DAC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22BA1-2042-9FBE-2A2F-94AB17C0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2C3C4-A975-DAFD-005C-012DF14550D3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B10C175-F827-C258-4FE5-385ACBB235E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D88269-D925-EF07-30AC-4F4CB9EE4276}"/>
              </a:ext>
            </a:extLst>
          </p:cNvPr>
          <p:cNvGrpSpPr/>
          <p:nvPr/>
        </p:nvGrpSpPr>
        <p:grpSpPr>
          <a:xfrm>
            <a:off x="1450975" y="228399"/>
            <a:ext cx="9658986" cy="1676400"/>
            <a:chOff x="1413151" y="236483"/>
            <a:chExt cx="9658986" cy="16764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C17FC65-532D-68DA-1D8A-51CDC6B13A70}"/>
                </a:ext>
              </a:extLst>
            </p:cNvPr>
            <p:cNvGrpSpPr/>
            <p:nvPr/>
          </p:nvGrpSpPr>
          <p:grpSpPr>
            <a:xfrm>
              <a:off x="1413151" y="236483"/>
              <a:ext cx="9658986" cy="1676400"/>
              <a:chOff x="1413151" y="236483"/>
              <a:chExt cx="9658986" cy="1676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F5AC794-B313-D7AB-97E9-330E5DA0366B}"/>
                  </a:ext>
                </a:extLst>
              </p:cNvPr>
              <p:cNvSpPr/>
              <p:nvPr/>
            </p:nvSpPr>
            <p:spPr>
              <a:xfrm>
                <a:off x="1413151" y="236483"/>
                <a:ext cx="9658986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6FA12BF-4305-1E57-2C83-91057E1BF2E4}"/>
                  </a:ext>
                </a:extLst>
              </p:cNvPr>
              <p:cNvGrpSpPr/>
              <p:nvPr/>
            </p:nvGrpSpPr>
            <p:grpSpPr>
              <a:xfrm>
                <a:off x="1521973" y="339801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EA085F47-B4B4-146B-510C-9391BBDDCEAF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A891854E-BD84-E1E3-F0BF-BA1A31F55B44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0B4CF5A8-F32B-3555-D30F-21BA72A809C9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0EC9E550-3D44-052E-10B8-82747DFF15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096692D8-0DB6-E396-06C9-D41604A76213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FF77E734-D4BD-364F-2C60-0D34FDF01E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DEDB70EE-2061-572B-3CEF-A72B0173B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40B196B-07A8-86A7-B721-3E3E2995CF7E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909186DB-2FB0-4670-680F-49F4DDAED181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ABD67922-6D52-EB83-9471-A2777832A5B6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" name="직선 연결선 8">
                    <a:extLst>
                      <a:ext uri="{FF2B5EF4-FFF2-40B4-BE49-F238E27FC236}">
                        <a16:creationId xmlns:a16="http://schemas.microsoft.com/office/drawing/2014/main" id="{46D57668-06E7-22AD-D952-71E21BFD5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D79C4D-5F5C-F7CB-CE49-B6A50F5C8A52}"/>
                </a:ext>
              </a:extLst>
            </p:cNvPr>
            <p:cNvSpPr txBox="1"/>
            <p:nvPr/>
          </p:nvSpPr>
          <p:spPr>
            <a:xfrm>
              <a:off x="2736075" y="561722"/>
              <a:ext cx="7013138" cy="102592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4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9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0B2F993-3B3F-AAFB-6872-C0DB1C029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03084"/>
              </p:ext>
            </p:extLst>
          </p:nvPr>
        </p:nvGraphicFramePr>
        <p:xfrm>
          <a:off x="1450975" y="2051326"/>
          <a:ext cx="9666507" cy="3777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73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29218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1556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5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로스트아크의 색깔을 더하여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유저의 흥미를 유발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새로운 기대감을 제공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17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936111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이해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구현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전투에 활용하는 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176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컨셉인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유성우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오로라 등 우주의 현상 컨셉인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영문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스킬과 아이덴티티를 전략적으로 사용하며 다양한 방식으로 운용합니다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아스트랄 게이지 회복량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  <a:endParaRPr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  <a:endParaRPr lang="ko-KR" altLang="en-US"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495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  <a:endParaRPr lang="ko-KR" altLang="en-US"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4048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</a:t>
                      </a:r>
                      <a:endParaRPr lang="en-US" altLang="ko-KR" sz="9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18954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E0F91C-2A6C-C0A9-348D-3AF889808BAC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D19DE-A756-1F62-C52B-DF5D3924071D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전체 </a:t>
              </a:r>
              <a:r>
                <a:rPr lang="ko-KR" altLang="en-US" sz="1000" dirty="0" err="1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40~50%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계수를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282121-58E5-FF5F-BB16-35300F431138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7C980D-B807-50C9-24B0-CCBF003D44DA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1EC2A0-C5FC-DB79-3082-7FB106A9E9DE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7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13B8-F8AA-FC3F-3E00-650912EE557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D8330-35E8-F60C-FF0F-2A74AC34A7E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1623152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7932277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795C7E-B7DC-FCCE-B25E-4FEC7986F5BC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57311" y="1436655"/>
                <a:ext cx="352981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1525966" cy="578952"/>
            <a:chOff x="9458451" y="5405150"/>
            <a:chExt cx="1525966" cy="5789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1164891" cy="33855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보라색으로 일렁이는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5" cy="409674"/>
              <a:chOff x="2418506" y="5471829"/>
              <a:chExt cx="361075" cy="409674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48206" y="5550128"/>
                <a:ext cx="337675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9BD8938B-660D-2AA5-0339-6F74B14C3AD0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510852"/>
            <a:chExt cx="4273401" cy="4554509"/>
          </a:xfrm>
        </p:grpSpPr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C267355A-1842-4023-D8BA-05A7030029F5}"/>
                </a:ext>
              </a:extLst>
            </p:cNvPr>
            <p:cNvGrpSpPr/>
            <p:nvPr/>
          </p:nvGrpSpPr>
          <p:grpSpPr>
            <a:xfrm>
              <a:off x="1450975" y="1742229"/>
              <a:ext cx="4273401" cy="4323132"/>
              <a:chOff x="1450975" y="1742229"/>
              <a:chExt cx="4273401" cy="432313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3BBAD56-1675-E4C5-FF4D-187A1C5438F5}"/>
                  </a:ext>
                </a:extLst>
              </p:cNvPr>
              <p:cNvSpPr/>
              <p:nvPr/>
            </p:nvSpPr>
            <p:spPr>
              <a:xfrm>
                <a:off x="1450975" y="1742229"/>
                <a:ext cx="4273400" cy="432313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림 15" descr="텍스트, 도표, 라인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04997AA-E66D-6F62-5AC3-84A12AA7E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5019" y="2170840"/>
                <a:ext cx="3845312" cy="3745434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A85F44C2-9625-87A2-7582-60D6B0444BA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313023"/>
                <a:chOff x="1450975" y="3401740"/>
                <a:chExt cx="4273401" cy="313023"/>
              </a:xfrm>
            </p:grpSpPr>
            <p:grpSp>
              <p:nvGrpSpPr>
                <p:cNvPr id="1032" name="그룹 1031">
                  <a:extLst>
                    <a:ext uri="{FF2B5EF4-FFF2-40B4-BE49-F238E27FC236}">
                      <a16:creationId xmlns:a16="http://schemas.microsoft.com/office/drawing/2014/main" id="{11855F9E-2476-2431-9CB9-659A56F18670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273401" cy="313023"/>
                  <a:chOff x="1439025" y="1395560"/>
                  <a:chExt cx="4273401" cy="313023"/>
                </a:xfrm>
              </p:grpSpPr>
              <p:sp>
                <p:nvSpPr>
                  <p:cNvPr id="1034" name="직사각형 1033">
                    <a:extLst>
                      <a:ext uri="{FF2B5EF4-FFF2-40B4-BE49-F238E27FC236}">
                        <a16:creationId xmlns:a16="http://schemas.microsoft.com/office/drawing/2014/main" id="{E21EE5B2-E6B7-6F59-E1C9-EA7AA6CF2A1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273401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35" name="TextBox 1034">
                    <a:extLst>
                      <a:ext uri="{FF2B5EF4-FFF2-40B4-BE49-F238E27FC236}">
                        <a16:creationId xmlns:a16="http://schemas.microsoft.com/office/drawing/2014/main" id="{1C12989B-D6CE-B2AF-7C25-13E75AC5450D}"/>
                      </a:ext>
                    </a:extLst>
                  </p:cNvPr>
                  <p:cNvSpPr txBox="1"/>
                  <p:nvPr/>
                </p:nvSpPr>
                <p:spPr>
                  <a:xfrm>
                    <a:off x="1890168" y="1436655"/>
                    <a:ext cx="337111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글을 왼쪽에서 오른쪽으로 쓰고 읽는 방식과 같이 왼쪽 슬롯부터 기록합니다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33" name="직선 연결선 1032">
                  <a:extLst>
                    <a:ext uri="{FF2B5EF4-FFF2-40B4-BE49-F238E27FC236}">
                      <a16:creationId xmlns:a16="http://schemas.microsoft.com/office/drawing/2014/main" id="{A9DBAA88-9B40-A285-476E-552252A20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21830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A0535A5-1CCE-98C0-5902-96B158DFE973}"/>
                </a:ext>
              </a:extLst>
            </p:cNvPr>
            <p:cNvGrpSpPr/>
            <p:nvPr/>
          </p:nvGrpSpPr>
          <p:grpSpPr>
            <a:xfrm>
              <a:off x="1456552" y="1510852"/>
              <a:ext cx="4267824" cy="231923"/>
              <a:chOff x="1460890" y="1092616"/>
              <a:chExt cx="4267824" cy="231923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27D8CEB-7D4D-68AD-CCC3-C9360D32B852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>
                <a:off x="1958389" y="1324539"/>
                <a:ext cx="377032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750C4F-652F-D6B1-7A51-3FE1FC79F5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994998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양상 기록 프로세스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945A32-E8E7-E309-156A-7772C0BF8D00}"/>
              </a:ext>
            </a:extLst>
          </p:cNvPr>
          <p:cNvGrpSpPr/>
          <p:nvPr/>
        </p:nvGrpSpPr>
        <p:grpSpPr>
          <a:xfrm>
            <a:off x="1450975" y="851914"/>
            <a:ext cx="10163183" cy="710451"/>
            <a:chOff x="1450975" y="988809"/>
            <a:chExt cx="10163183" cy="7104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873C6-1379-8871-AFC2-1C4A351B270D}"/>
                </a:ext>
              </a:extLst>
            </p:cNvPr>
            <p:cNvSpPr txBox="1"/>
            <p:nvPr/>
          </p:nvSpPr>
          <p:spPr>
            <a:xfrm>
              <a:off x="1450975" y="988809"/>
              <a:ext cx="417422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 진입하여 사용한 스킬의 양상을 기록 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B03DF-FEC3-BE16-46A0-75DA19AAD480}"/>
                </a:ext>
              </a:extLst>
            </p:cNvPr>
            <p:cNvSpPr txBox="1"/>
            <p:nvPr/>
          </p:nvSpPr>
          <p:spPr>
            <a:xfrm>
              <a:off x="1450975" y="1235030"/>
              <a:ext cx="10163183" cy="464230"/>
            </a:xfrm>
            <a:prstGeom prst="rect">
              <a:avLst/>
            </a:prstGeom>
            <a:solidFill>
              <a:srgbClr val="212227"/>
            </a:solidFill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적중 여부와 관계 없이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성공적으로 시전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5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841BA21-C4C4-9BCB-E4E3-754E5226D011}"/>
              </a:ext>
            </a:extLst>
          </p:cNvPr>
          <p:cNvSpPr txBox="1"/>
          <p:nvPr/>
        </p:nvSpPr>
        <p:spPr>
          <a:xfrm>
            <a:off x="1450975" y="586078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기록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5EE2F-6003-A57C-F235-8F9E74C6FEAC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C98CC-62B3-151A-81F0-A3A6073407D5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C4032-F226-1504-8ABD-6F6AB206AF93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798807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6162562" cy="712709"/>
            <a:chOff x="1450975" y="902429"/>
            <a:chExt cx="6162562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5864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616256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별로 기호가 상징하는 도형이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354CE920-D5F3-FBC2-C961-221EC3557B59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296628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757544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4FD83C6F-5CE5-D5A9-4822-44D01816A46F}"/>
                </a:ext>
              </a:extLst>
            </p:cNvPr>
            <p:cNvGrpSpPr/>
            <p:nvPr/>
          </p:nvGrpSpPr>
          <p:grpSpPr>
            <a:xfrm>
              <a:off x="9310406" y="4296628"/>
              <a:ext cx="2583529" cy="1401971"/>
              <a:chOff x="9310406" y="4296628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13268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296628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340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97" name="그룹 1096">
                <a:extLst>
                  <a:ext uri="{FF2B5EF4-FFF2-40B4-BE49-F238E27FC236}">
                    <a16:creationId xmlns:a16="http://schemas.microsoft.com/office/drawing/2014/main" id="{83CFDE09-C62B-3500-3326-5567F5518B73}"/>
                  </a:ext>
                </a:extLst>
              </p:cNvPr>
              <p:cNvGrpSpPr/>
              <p:nvPr/>
            </p:nvGrpSpPr>
            <p:grpSpPr>
              <a:xfrm>
                <a:off x="10817341" y="4296628"/>
                <a:ext cx="1076594" cy="1393893"/>
                <a:chOff x="10817341" y="4296628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70" name="그룹 1069">
                  <a:extLst>
                    <a:ext uri="{FF2B5EF4-FFF2-40B4-BE49-F238E27FC236}">
                      <a16:creationId xmlns:a16="http://schemas.microsoft.com/office/drawing/2014/main" id="{18DC2805-8E9E-344C-85EB-BEE5852378B6}"/>
                    </a:ext>
                  </a:extLst>
                </p:cNvPr>
                <p:cNvGrpSpPr/>
                <p:nvPr/>
              </p:nvGrpSpPr>
              <p:grpSpPr>
                <a:xfrm>
                  <a:off x="10817341" y="4635185"/>
                  <a:ext cx="1076594" cy="1055336"/>
                  <a:chOff x="10800414" y="4635185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00414" y="4635185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23295" y="5384082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39318" y="4834452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08A565-EC62-03A8-360A-58866666122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F26F3-6E3F-93BA-573D-F32C94AC0A82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804C-5A5C-8053-AE45-F5F5D3813FA5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30952" cy="161583"/>
                <a:chOff x="1700548" y="661219"/>
                <a:chExt cx="5230952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30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전략적 활용을 유도합니다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14472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340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340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9818</TotalTime>
  <Words>2954</Words>
  <Application>Microsoft Office PowerPoint</Application>
  <PresentationFormat>와이드스크린</PresentationFormat>
  <Paragraphs>500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Pretendard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845</cp:revision>
  <cp:lastPrinted>2025-01-14T11:10:08Z</cp:lastPrinted>
  <dcterms:created xsi:type="dcterms:W3CDTF">2025-01-08T09:31:21Z</dcterms:created>
  <dcterms:modified xsi:type="dcterms:W3CDTF">2025-03-05T13:55:44Z</dcterms:modified>
</cp:coreProperties>
</file>